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B6A97-D5EE-4B75-8672-472AF6E77782}" type="datetimeFigureOut">
              <a:rPr lang="it-IT" smtClean="0"/>
              <a:t>18/05/2021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2C60B-D9F5-4A42-91A1-9D1E23127080}" type="slidenum">
              <a:rPr lang="it-IT" smtClean="0"/>
              <a:t>‹N›</a:t>
            </a:fld>
            <a:endParaRPr lang="it-IT"/>
          </a:p>
        </p:txBody>
      </p:sp>
    </p:spTree>
    <p:extLst>
      <p:ext uri="{BB962C8B-B14F-4D97-AF65-F5344CB8AC3E}">
        <p14:creationId xmlns:p14="http://schemas.microsoft.com/office/powerpoint/2010/main" val="4148674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454D9A-C67A-49B5-8EF1-66C5F601E16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BF5DEF4-A5B9-465B-B6F5-CB74B9F27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1B8C0F2-AF5C-42D6-ABE7-5BA01578B201}"/>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5" name="Segnaposto piè di pagina 4">
            <a:extLst>
              <a:ext uri="{FF2B5EF4-FFF2-40B4-BE49-F238E27FC236}">
                <a16:creationId xmlns:a16="http://schemas.microsoft.com/office/drawing/2014/main" id="{DCE057E6-B379-44C4-8E63-DDC00D7101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DD88D7A-EC51-4478-84D8-B88CE2B2AE27}"/>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65692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C1F656-434C-42A8-8CED-DFE677CE850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F1A4386-D2E8-46D0-BBB0-6110229B71D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B2F7B2-3C94-461E-BCD7-B22EA161383E}"/>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5" name="Segnaposto piè di pagina 4">
            <a:extLst>
              <a:ext uri="{FF2B5EF4-FFF2-40B4-BE49-F238E27FC236}">
                <a16:creationId xmlns:a16="http://schemas.microsoft.com/office/drawing/2014/main" id="{66DCBA7D-BF66-4D8D-9592-95D1D06925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E07F0C9-DDAC-4507-A029-B377C7B137B5}"/>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335211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DCE63F5-45A3-4CBA-B503-7EB0D06AD7A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1380B8F-1F1D-437F-80B9-623B67331A2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A22565A-5C12-4E75-915C-6C9E2FD8FAAF}"/>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5" name="Segnaposto piè di pagina 4">
            <a:extLst>
              <a:ext uri="{FF2B5EF4-FFF2-40B4-BE49-F238E27FC236}">
                <a16:creationId xmlns:a16="http://schemas.microsoft.com/office/drawing/2014/main" id="{42AD566F-45B9-47F7-B3D7-804159D83A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579F2CE-B618-4E59-82B9-314E3F136B24}"/>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149286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4E9A46-326A-4151-A87D-7F2E3DD920B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273D5F-3521-4A55-B353-73A6CB3AE38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03996A-B89C-467C-8451-04C7F649C8DE}"/>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5" name="Segnaposto piè di pagina 4">
            <a:extLst>
              <a:ext uri="{FF2B5EF4-FFF2-40B4-BE49-F238E27FC236}">
                <a16:creationId xmlns:a16="http://schemas.microsoft.com/office/drawing/2014/main" id="{92F4240B-6B92-412D-A4B8-304063490F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3391311-510E-4324-A7AD-01FB39E23C0E}"/>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323221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E8BD61-B17A-4FC5-ABCF-52433FA43C2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770F437-4846-4407-B12C-AE18059190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9315090-7E7B-411B-A068-0320111DB4EE}"/>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5" name="Segnaposto piè di pagina 4">
            <a:extLst>
              <a:ext uri="{FF2B5EF4-FFF2-40B4-BE49-F238E27FC236}">
                <a16:creationId xmlns:a16="http://schemas.microsoft.com/office/drawing/2014/main" id="{B65E00DB-FE08-4181-B878-7E7EDDB657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1D8FA7-2AA7-4393-8AC2-61622872CB8F}"/>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2258836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C31D67-42E9-4BDF-8502-1551A4D5FF5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5C543C-E621-4789-A963-F0812230166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52FD738-DD73-449A-96FD-77B83592C95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1351FA6-FFBF-4F95-B5CF-7A4AD71E9578}"/>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6" name="Segnaposto piè di pagina 5">
            <a:extLst>
              <a:ext uri="{FF2B5EF4-FFF2-40B4-BE49-F238E27FC236}">
                <a16:creationId xmlns:a16="http://schemas.microsoft.com/office/drawing/2014/main" id="{DE2AF243-7DEE-45A7-9D15-459905DDD19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73B3AE8-52F3-4A6B-97AD-E5B563E08D6A}"/>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282363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214D92-CF4C-4F59-AEC8-0707A841049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26C206E-E663-47E9-8D01-3390A5E33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EA2D157-B1A7-4CAD-83CD-1B8B835298E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1769117-D927-4203-8059-9E2F8E8CEF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E4B58CA-058E-424E-9AE6-1D8C219398F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77A6B38-1264-4DAC-BDAA-7051B992D2F4}"/>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8" name="Segnaposto piè di pagina 7">
            <a:extLst>
              <a:ext uri="{FF2B5EF4-FFF2-40B4-BE49-F238E27FC236}">
                <a16:creationId xmlns:a16="http://schemas.microsoft.com/office/drawing/2014/main" id="{B86AF96A-87FF-4CA8-B9B0-90BE5147CB3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002F67F-1F3F-41E6-9BBD-EF0897EAA2DE}"/>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389669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EBACB4-1B87-47CC-BB42-434D7804683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DCD72C9-7C65-4428-9A5B-BEB2ED194AE3}"/>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4" name="Segnaposto piè di pagina 3">
            <a:extLst>
              <a:ext uri="{FF2B5EF4-FFF2-40B4-BE49-F238E27FC236}">
                <a16:creationId xmlns:a16="http://schemas.microsoft.com/office/drawing/2014/main" id="{6EB47423-E60A-4DCE-AE10-7D79D0E746C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090952C-0D6E-4DCC-8824-D6A4A2B8C8AC}"/>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2360703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8566E8D-E0D8-4894-8310-980C9857058E}"/>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3" name="Segnaposto piè di pagina 2">
            <a:extLst>
              <a:ext uri="{FF2B5EF4-FFF2-40B4-BE49-F238E27FC236}">
                <a16:creationId xmlns:a16="http://schemas.microsoft.com/office/drawing/2014/main" id="{D860DF80-4189-4CD5-ADC9-59E7F0CA334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FC4A3D4-DA04-4C80-96D0-E20ADD61069C}"/>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240733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1DF2D8-1337-49D1-B637-0ED444DD3CE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C56B0F8-9213-4C54-A947-B18BB6F237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A1F5DF7-8B7F-46D0-9820-BD0C2A2B5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1F1D9F5-E55D-4A9E-ADB7-3C4788AA230F}"/>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6" name="Segnaposto piè di pagina 5">
            <a:extLst>
              <a:ext uri="{FF2B5EF4-FFF2-40B4-BE49-F238E27FC236}">
                <a16:creationId xmlns:a16="http://schemas.microsoft.com/office/drawing/2014/main" id="{D9E3BD71-DDFD-4696-A177-98024A08130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3F8807D-85B7-4449-8349-60D800B29833}"/>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1709174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84DD70-67FA-4DEA-B12A-808D44F5716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74770F9-C78D-432B-8CD2-58BA12A269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3569DE6-8CCA-4814-AC7E-9F567B01D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E24F966-0162-4836-AE14-FAD199A9959B}"/>
              </a:ext>
            </a:extLst>
          </p:cNvPr>
          <p:cNvSpPr>
            <a:spLocks noGrp="1"/>
          </p:cNvSpPr>
          <p:nvPr>
            <p:ph type="dt" sz="half" idx="10"/>
          </p:nvPr>
        </p:nvSpPr>
        <p:spPr/>
        <p:txBody>
          <a:bodyPr/>
          <a:lstStyle/>
          <a:p>
            <a:fld id="{9835C2D3-40E8-42B7-9FF9-33D581F2BD20}" type="datetimeFigureOut">
              <a:rPr lang="it-IT" smtClean="0"/>
              <a:t>18/05/2021</a:t>
            </a:fld>
            <a:endParaRPr lang="it-IT"/>
          </a:p>
        </p:txBody>
      </p:sp>
      <p:sp>
        <p:nvSpPr>
          <p:cNvPr id="6" name="Segnaposto piè di pagina 5">
            <a:extLst>
              <a:ext uri="{FF2B5EF4-FFF2-40B4-BE49-F238E27FC236}">
                <a16:creationId xmlns:a16="http://schemas.microsoft.com/office/drawing/2014/main" id="{1E1EE5F1-7DC7-42F7-8687-70144EE598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EA1B606-7458-4299-9F88-6B69BBE218D5}"/>
              </a:ext>
            </a:extLst>
          </p:cNvPr>
          <p:cNvSpPr>
            <a:spLocks noGrp="1"/>
          </p:cNvSpPr>
          <p:nvPr>
            <p:ph type="sldNum" sz="quarter" idx="12"/>
          </p:nvPr>
        </p:nvSpPr>
        <p:spPr/>
        <p:txBody>
          <a:bodyPr/>
          <a:lstStyle/>
          <a:p>
            <a:fld id="{1DF7587A-476E-4E96-9CD7-952D5703C693}" type="slidenum">
              <a:rPr lang="it-IT" smtClean="0"/>
              <a:t>‹N›</a:t>
            </a:fld>
            <a:endParaRPr lang="it-IT"/>
          </a:p>
        </p:txBody>
      </p:sp>
    </p:spTree>
    <p:extLst>
      <p:ext uri="{BB962C8B-B14F-4D97-AF65-F5344CB8AC3E}">
        <p14:creationId xmlns:p14="http://schemas.microsoft.com/office/powerpoint/2010/main" val="2476055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577E05E-2BB1-426A-B261-D774D655B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B1D496F-393C-4F9C-AB2A-56F07D0E1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E0E5F0-66CB-4E60-AC17-2714D15BB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5C2D3-40E8-42B7-9FF9-33D581F2BD20}" type="datetimeFigureOut">
              <a:rPr lang="it-IT" smtClean="0"/>
              <a:t>18/05/2021</a:t>
            </a:fld>
            <a:endParaRPr lang="it-IT"/>
          </a:p>
        </p:txBody>
      </p:sp>
      <p:sp>
        <p:nvSpPr>
          <p:cNvPr id="5" name="Segnaposto piè di pagina 4">
            <a:extLst>
              <a:ext uri="{FF2B5EF4-FFF2-40B4-BE49-F238E27FC236}">
                <a16:creationId xmlns:a16="http://schemas.microsoft.com/office/drawing/2014/main" id="{32FD1D33-FE17-4D03-9774-21D1C4C6C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B969E74-0A1A-4BDA-AD58-84DF426C6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7587A-476E-4E96-9CD7-952D5703C693}" type="slidenum">
              <a:rPr lang="it-IT" smtClean="0"/>
              <a:t>‹N›</a:t>
            </a:fld>
            <a:endParaRPr lang="it-IT"/>
          </a:p>
        </p:txBody>
      </p:sp>
    </p:spTree>
    <p:extLst>
      <p:ext uri="{BB962C8B-B14F-4D97-AF65-F5344CB8AC3E}">
        <p14:creationId xmlns:p14="http://schemas.microsoft.com/office/powerpoint/2010/main" val="2897574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pressenza.com/it/2016/02/musica-e-cellule-come-i-suoni-le-modificano-e-quali-sono-i-benefici/"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Sentiero che si snoda lungo un campo erboso">
            <a:extLst>
              <a:ext uri="{FF2B5EF4-FFF2-40B4-BE49-F238E27FC236}">
                <a16:creationId xmlns:a16="http://schemas.microsoft.com/office/drawing/2014/main" id="{A9438D54-E689-48C5-8165-D0ABF0963B63}"/>
              </a:ext>
            </a:extLst>
          </p:cNvPr>
          <p:cNvPicPr>
            <a:picLocks noChangeAspect="1"/>
          </p:cNvPicPr>
          <p:nvPr/>
        </p:nvPicPr>
        <p:blipFill rotWithShape="1">
          <a:blip r:embed="rId2">
            <a:extLst>
              <a:ext uri="{28A0092B-C50C-407E-A947-70E740481C1C}">
                <a14:useLocalDpi xmlns:a14="http://schemas.microsoft.com/office/drawing/2010/main" val="0"/>
              </a:ext>
            </a:extLst>
          </a:blip>
          <a:srcRect t="3664" b="12066"/>
          <a:stretch/>
        </p:blipFill>
        <p:spPr>
          <a:xfrm>
            <a:off x="20" y="10"/>
            <a:ext cx="12191980" cy="6857990"/>
          </a:xfrm>
          <a:prstGeom prst="rect">
            <a:avLst/>
          </a:prstGeom>
          <a:solidFill>
            <a:schemeClr val="accent6">
              <a:lumMod val="50000"/>
            </a:schemeClr>
          </a:solidFill>
        </p:spPr>
      </p:pic>
      <p:sp>
        <p:nvSpPr>
          <p:cNvPr id="40" name="Rectangle 3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86C64C8D-3F22-4985-A886-A1FCD081C351}"/>
              </a:ext>
            </a:extLst>
          </p:cNvPr>
          <p:cNvSpPr txBox="1"/>
          <p:nvPr/>
        </p:nvSpPr>
        <p:spPr>
          <a:xfrm>
            <a:off x="176840" y="4539002"/>
            <a:ext cx="4866497" cy="1545996"/>
          </a:xfrm>
          <a:prstGeom prst="rect">
            <a:avLst/>
          </a:prstGeom>
          <a:noFill/>
          <a:effectLst>
            <a:softEdge rad="63500"/>
          </a:effectLst>
        </p:spPr>
        <p:txBody>
          <a:bodyPr vert="horz" lIns="91440" tIns="45720" rIns="91440" bIns="45720" rtlCol="0" anchor="t">
            <a:normAutofit/>
          </a:bodyPr>
          <a:lstStyle/>
          <a:p>
            <a:pPr>
              <a:lnSpc>
                <a:spcPct val="90000"/>
              </a:lnSpc>
              <a:spcBef>
                <a:spcPct val="0"/>
              </a:spcBef>
              <a:spcAft>
                <a:spcPts val="600"/>
              </a:spcAft>
            </a:pPr>
            <a:r>
              <a:rPr lang="en-US" sz="5200" dirty="0">
                <a:solidFill>
                  <a:srgbClr val="FFFFFF"/>
                </a:solidFill>
                <a:latin typeface="Amasis MT Pro Black" panose="02040A04050005020304" pitchFamily="18" charset="0"/>
                <a:ea typeface="+mj-ea"/>
                <a:cs typeface="+mj-cs"/>
              </a:rPr>
              <a:t>IL NOSTRO CAMMINO … </a:t>
            </a:r>
          </a:p>
        </p:txBody>
      </p:sp>
      <p:sp>
        <p:nvSpPr>
          <p:cNvPr id="42" name="Rectangle 4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95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69">
            <a:extLst>
              <a:ext uri="{FF2B5EF4-FFF2-40B4-BE49-F238E27FC236}">
                <a16:creationId xmlns:a16="http://schemas.microsoft.com/office/drawing/2014/main" id="{C291FB31-BA2D-4C80-8229-F0E34C8AEA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86" name="Color">
              <a:extLst>
                <a:ext uri="{FF2B5EF4-FFF2-40B4-BE49-F238E27FC236}">
                  <a16:creationId xmlns:a16="http://schemas.microsoft.com/office/drawing/2014/main" id="{E22877A0-D105-4005-84F8-4BCC429E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Color">
              <a:extLst>
                <a:ext uri="{FF2B5EF4-FFF2-40B4-BE49-F238E27FC236}">
                  <a16:creationId xmlns:a16="http://schemas.microsoft.com/office/drawing/2014/main" id="{B0B1E571-9D76-4678-B0AC-9BE9176A2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Immagine 3">
            <a:extLst>
              <a:ext uri="{FF2B5EF4-FFF2-40B4-BE49-F238E27FC236}">
                <a16:creationId xmlns:a16="http://schemas.microsoft.com/office/drawing/2014/main" id="{AA9D75FD-7466-4A1F-8067-B334BBD258D9}"/>
              </a:ext>
            </a:extLst>
          </p:cNvPr>
          <p:cNvPicPr/>
          <p:nvPr/>
        </p:nvPicPr>
        <p:blipFill>
          <a:blip r:embed="rId2">
            <a:extLst>
              <a:ext uri="{28A0092B-C50C-407E-A947-70E740481C1C}">
                <a14:useLocalDpi xmlns:a14="http://schemas.microsoft.com/office/drawing/2010/main" val="0"/>
              </a:ext>
            </a:extLst>
          </a:blip>
          <a:stretch>
            <a:fillRect/>
          </a:stretch>
        </p:blipFill>
        <p:spPr>
          <a:xfrm>
            <a:off x="8247728" y="114300"/>
            <a:ext cx="2334548" cy="6667499"/>
          </a:xfrm>
          <a:prstGeom prst="rect">
            <a:avLst/>
          </a:prstGeom>
        </p:spPr>
      </p:pic>
      <p:grpSp>
        <p:nvGrpSpPr>
          <p:cNvPr id="88" name="Group 73">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89" name="Freeform: Shape 74">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0" name="Freeform: Shape 75">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1" name="Freeform: Shape 76">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2" name="Freeform: Shape 77">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3" name="Freeform: Shape 78">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Freeform: Shape 79">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5" name="Freeform: Shape 80">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CasellaDiTesto 1">
            <a:extLst>
              <a:ext uri="{FF2B5EF4-FFF2-40B4-BE49-F238E27FC236}">
                <a16:creationId xmlns:a16="http://schemas.microsoft.com/office/drawing/2014/main" id="{CBB323A0-0D45-41C8-88B7-A6163AB700BC}"/>
              </a:ext>
            </a:extLst>
          </p:cNvPr>
          <p:cNvSpPr txBox="1"/>
          <p:nvPr/>
        </p:nvSpPr>
        <p:spPr>
          <a:xfrm>
            <a:off x="1012644" y="1527464"/>
            <a:ext cx="4608768" cy="27827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dirty="0">
                <a:solidFill>
                  <a:schemeClr val="bg1"/>
                </a:solidFill>
                <a:latin typeface="Amasis MT Pro Black" panose="02040A04050005020304" pitchFamily="18" charset="0"/>
                <a:ea typeface="+mj-ea"/>
                <a:cs typeface="+mj-cs"/>
              </a:rPr>
              <a:t>E </a:t>
            </a:r>
            <a:r>
              <a:rPr lang="en-US" sz="4800" kern="1200" dirty="0" err="1">
                <a:solidFill>
                  <a:schemeClr val="bg1"/>
                </a:solidFill>
                <a:latin typeface="Amasis MT Pro Black" panose="02040A04050005020304" pitchFamily="18" charset="0"/>
                <a:ea typeface="+mj-ea"/>
                <a:cs typeface="+mj-cs"/>
              </a:rPr>
              <a:t>ora</a:t>
            </a:r>
            <a:r>
              <a:rPr lang="en-US" sz="4800" kern="1200" dirty="0">
                <a:solidFill>
                  <a:schemeClr val="bg1"/>
                </a:solidFill>
                <a:latin typeface="Amasis MT Pro Black" panose="02040A04050005020304" pitchFamily="18" charset="0"/>
                <a:ea typeface="+mj-ea"/>
                <a:cs typeface="+mj-cs"/>
              </a:rPr>
              <a:t> </a:t>
            </a:r>
            <a:r>
              <a:rPr lang="en-US" sz="4800" kern="1200" dirty="0" err="1">
                <a:solidFill>
                  <a:schemeClr val="bg1"/>
                </a:solidFill>
                <a:latin typeface="Amasis MT Pro Black" panose="02040A04050005020304" pitchFamily="18" charset="0"/>
                <a:ea typeface="+mj-ea"/>
                <a:cs typeface="+mj-cs"/>
              </a:rPr>
              <a:t>tocca</a:t>
            </a:r>
            <a:r>
              <a:rPr lang="en-US" sz="4800" kern="1200" dirty="0">
                <a:solidFill>
                  <a:schemeClr val="bg1"/>
                </a:solidFill>
                <a:latin typeface="Amasis MT Pro Black" panose="02040A04050005020304" pitchFamily="18" charset="0"/>
                <a:ea typeface="+mj-ea"/>
                <a:cs typeface="+mj-cs"/>
              </a:rPr>
              <a:t> a </a:t>
            </a:r>
            <a:r>
              <a:rPr lang="en-US" sz="4800" kern="1200" dirty="0" err="1">
                <a:solidFill>
                  <a:schemeClr val="bg1"/>
                </a:solidFill>
                <a:latin typeface="Amasis MT Pro Black" panose="02040A04050005020304" pitchFamily="18" charset="0"/>
                <a:ea typeface="+mj-ea"/>
                <a:cs typeface="+mj-cs"/>
              </a:rPr>
              <a:t>noi</a:t>
            </a:r>
            <a:r>
              <a:rPr lang="en-US" sz="4800" kern="1200" dirty="0">
                <a:solidFill>
                  <a:schemeClr val="bg1"/>
                </a:solidFill>
                <a:latin typeface="Amasis MT Pro Black" panose="02040A04050005020304" pitchFamily="18" charset="0"/>
                <a:ea typeface="+mj-ea"/>
                <a:cs typeface="+mj-cs"/>
              </a:rPr>
              <a:t> fare come </a:t>
            </a:r>
            <a:r>
              <a:rPr lang="en-US" sz="4800" kern="1200" dirty="0" err="1">
                <a:solidFill>
                  <a:schemeClr val="bg1"/>
                </a:solidFill>
                <a:latin typeface="Amasis MT Pro Black" panose="02040A04050005020304" pitchFamily="18" charset="0"/>
                <a:ea typeface="+mj-ea"/>
                <a:cs typeface="+mj-cs"/>
              </a:rPr>
              <a:t>Samuele</a:t>
            </a:r>
            <a:r>
              <a:rPr lang="en-US" sz="4800" kern="1200" dirty="0">
                <a:solidFill>
                  <a:schemeClr val="bg1"/>
                </a:solidFill>
                <a:latin typeface="Amasis MT Pro Black" panose="02040A04050005020304" pitchFamily="18" charset="0"/>
                <a:ea typeface="+mj-ea"/>
                <a:cs typeface="+mj-cs"/>
              </a:rPr>
              <a:t> e dire…</a:t>
            </a:r>
          </a:p>
        </p:txBody>
      </p:sp>
    </p:spTree>
    <p:extLst>
      <p:ext uri="{BB962C8B-B14F-4D97-AF65-F5344CB8AC3E}">
        <p14:creationId xmlns:p14="http://schemas.microsoft.com/office/powerpoint/2010/main" val="374680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2A71FC7B-FBAF-4720-B4C1-F5522A395345}"/>
              </a:ext>
            </a:extLst>
          </p:cNvPr>
          <p:cNvPicPr>
            <a:picLocks noChangeAspect="1"/>
          </p:cNvPicPr>
          <p:nvPr/>
        </p:nvPicPr>
        <p:blipFill>
          <a:blip r:embed="rId2"/>
          <a:stretch>
            <a:fillRect/>
          </a:stretch>
        </p:blipFill>
        <p:spPr>
          <a:xfrm>
            <a:off x="4454148" y="116272"/>
            <a:ext cx="3611666" cy="630859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85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extLst>
              <a:ext uri="{837473B0-CC2E-450A-ABE3-18F120FF3D39}">
                <a1611:picAttrSrcUrl xmlns:a1611="http://schemas.microsoft.com/office/drawing/2016/11/main" r:id="rId3"/>
              </a:ext>
            </a:extLst>
          </a:blip>
          <a:srcRect/>
          <a:stretch>
            <a:fillRect t="-6000" b="-6000"/>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004F2D-216C-4526-8655-B564677C48BC}"/>
              </a:ext>
            </a:extLst>
          </p:cNvPr>
          <p:cNvSpPr txBox="1"/>
          <p:nvPr/>
        </p:nvSpPr>
        <p:spPr>
          <a:xfrm>
            <a:off x="833089" y="2261019"/>
            <a:ext cx="5331657" cy="2554545"/>
          </a:xfrm>
          <a:prstGeom prst="rect">
            <a:avLst/>
          </a:prstGeom>
          <a:noFill/>
        </p:spPr>
        <p:txBody>
          <a:bodyPr wrap="square" rtlCol="0">
            <a:spAutoFit/>
          </a:bodyPr>
          <a:lstStyle/>
          <a:p>
            <a:r>
              <a:rPr lang="it-IT" sz="3200" b="1" dirty="0"/>
              <a:t>Camminerò, camminerò</a:t>
            </a:r>
            <a:br>
              <a:rPr lang="it-IT" sz="3200" b="1" dirty="0"/>
            </a:br>
            <a:r>
              <a:rPr lang="it-IT" sz="3200" b="1" dirty="0"/>
              <a:t>nella tua strada, Signor </a:t>
            </a:r>
            <a:r>
              <a:rPr lang="it-IT" sz="3200" b="1" dirty="0">
                <a:solidFill>
                  <a:srgbClr val="FF0000"/>
                </a:solidFill>
              </a:rPr>
              <a:t>(SIGNORE).</a:t>
            </a:r>
            <a:br>
              <a:rPr lang="it-IT" sz="3200" b="1" dirty="0"/>
            </a:br>
            <a:r>
              <a:rPr lang="it-IT" sz="3200" b="1" dirty="0"/>
              <a:t>Dammi la mano, voglio restar</a:t>
            </a:r>
            <a:br>
              <a:rPr lang="it-IT" sz="3200" b="1" dirty="0"/>
            </a:br>
            <a:r>
              <a:rPr lang="it-IT" sz="3200" b="1" dirty="0"/>
              <a:t>per sempre insieme a te.</a:t>
            </a:r>
          </a:p>
        </p:txBody>
      </p:sp>
      <p:sp>
        <p:nvSpPr>
          <p:cNvPr id="3" name="CasellaDiTesto 2">
            <a:extLst>
              <a:ext uri="{FF2B5EF4-FFF2-40B4-BE49-F238E27FC236}">
                <a16:creationId xmlns:a16="http://schemas.microsoft.com/office/drawing/2014/main" id="{8BA7445D-93E2-465B-9222-F1551532A798}"/>
              </a:ext>
            </a:extLst>
          </p:cNvPr>
          <p:cNvSpPr txBox="1"/>
          <p:nvPr/>
        </p:nvSpPr>
        <p:spPr>
          <a:xfrm>
            <a:off x="6974644" y="-23107"/>
            <a:ext cx="5217356" cy="3447098"/>
          </a:xfrm>
          <a:prstGeom prst="rect">
            <a:avLst/>
          </a:prstGeom>
          <a:noFill/>
        </p:spPr>
        <p:txBody>
          <a:bodyPr wrap="square" rtlCol="0">
            <a:spAutoFit/>
          </a:bodyPr>
          <a:lstStyle/>
          <a:p>
            <a:r>
              <a:rPr lang="it-IT" sz="2800" dirty="0"/>
              <a:t>Quando ero solo, solo e stanco del mondo,</a:t>
            </a:r>
            <a:br>
              <a:rPr lang="it-IT" sz="2800" dirty="0"/>
            </a:br>
            <a:r>
              <a:rPr lang="it-IT" sz="2800" dirty="0"/>
              <a:t>quando non c'era l'Amor </a:t>
            </a:r>
            <a:r>
              <a:rPr lang="it-IT" sz="2800" dirty="0">
                <a:solidFill>
                  <a:srgbClr val="FF0000"/>
                </a:solidFill>
              </a:rPr>
              <a:t>(L’AMORE),</a:t>
            </a:r>
            <a:br>
              <a:rPr lang="it-IT" sz="2800" dirty="0"/>
            </a:br>
            <a:r>
              <a:rPr lang="it-IT" sz="2800" dirty="0"/>
              <a:t>tante persone vidi intorno a me,</a:t>
            </a:r>
            <a:br>
              <a:rPr lang="it-IT" sz="2800" dirty="0"/>
            </a:br>
            <a:r>
              <a:rPr lang="it-IT" sz="2800" dirty="0"/>
              <a:t>sentivo cantare così:</a:t>
            </a:r>
          </a:p>
          <a:p>
            <a:endParaRPr lang="it-IT" dirty="0"/>
          </a:p>
          <a:p>
            <a:r>
              <a:rPr lang="it-IT" sz="3200" b="1" dirty="0"/>
              <a:t>Camminerò...</a:t>
            </a:r>
          </a:p>
        </p:txBody>
      </p:sp>
      <p:sp>
        <p:nvSpPr>
          <p:cNvPr id="4" name="CasellaDiTesto 3">
            <a:extLst>
              <a:ext uri="{FF2B5EF4-FFF2-40B4-BE49-F238E27FC236}">
                <a16:creationId xmlns:a16="http://schemas.microsoft.com/office/drawing/2014/main" id="{823DF244-4FDE-47F1-9079-4B625C806E1F}"/>
              </a:ext>
            </a:extLst>
          </p:cNvPr>
          <p:cNvSpPr txBox="1"/>
          <p:nvPr/>
        </p:nvSpPr>
        <p:spPr>
          <a:xfrm>
            <a:off x="6974644" y="3500191"/>
            <a:ext cx="5207831" cy="3447098"/>
          </a:xfrm>
          <a:prstGeom prst="rect">
            <a:avLst/>
          </a:prstGeom>
          <a:noFill/>
        </p:spPr>
        <p:txBody>
          <a:bodyPr wrap="square" rtlCol="0">
            <a:spAutoFit/>
          </a:bodyPr>
          <a:lstStyle/>
          <a:p>
            <a:r>
              <a:rPr lang="it-IT" sz="2800" dirty="0"/>
              <a:t>A volte sono triste, ma mi guardo intorno,</a:t>
            </a:r>
          </a:p>
          <a:p>
            <a:r>
              <a:rPr lang="it-IT" sz="2800" dirty="0"/>
              <a:t>scopro il mondo e l'amor </a:t>
            </a:r>
            <a:r>
              <a:rPr lang="it-IT" sz="2800" dirty="0">
                <a:solidFill>
                  <a:srgbClr val="FF0000"/>
                </a:solidFill>
              </a:rPr>
              <a:t>(L’AMORE);</a:t>
            </a:r>
            <a:br>
              <a:rPr lang="it-IT" sz="2800" dirty="0"/>
            </a:br>
            <a:r>
              <a:rPr lang="it-IT" sz="2800" dirty="0"/>
              <a:t>son questi i doni che lui fa a me;</a:t>
            </a:r>
            <a:br>
              <a:rPr lang="it-IT" sz="2800" dirty="0"/>
            </a:br>
            <a:r>
              <a:rPr lang="it-IT" sz="2800" dirty="0"/>
              <a:t>felice ritorno a cantar:</a:t>
            </a:r>
          </a:p>
          <a:p>
            <a:endParaRPr lang="it-IT" dirty="0"/>
          </a:p>
          <a:p>
            <a:r>
              <a:rPr lang="it-IT" sz="3200" b="1" dirty="0"/>
              <a:t>Camminerò...</a:t>
            </a:r>
          </a:p>
        </p:txBody>
      </p:sp>
      <p:sp>
        <p:nvSpPr>
          <p:cNvPr id="5" name="CasellaDiTesto 4">
            <a:extLst>
              <a:ext uri="{FF2B5EF4-FFF2-40B4-BE49-F238E27FC236}">
                <a16:creationId xmlns:a16="http://schemas.microsoft.com/office/drawing/2014/main" id="{B8FDD5BC-DEEB-4CF1-922D-00D210A3EFAB}"/>
              </a:ext>
            </a:extLst>
          </p:cNvPr>
          <p:cNvSpPr txBox="1"/>
          <p:nvPr/>
        </p:nvSpPr>
        <p:spPr>
          <a:xfrm>
            <a:off x="2314016" y="197890"/>
            <a:ext cx="3568824" cy="646331"/>
          </a:xfrm>
          <a:prstGeom prst="rect">
            <a:avLst/>
          </a:prstGeom>
          <a:noFill/>
        </p:spPr>
        <p:txBody>
          <a:bodyPr wrap="square" rtlCol="0">
            <a:spAutoFit/>
          </a:bodyPr>
          <a:lstStyle/>
          <a:p>
            <a:r>
              <a:rPr lang="it-IT" sz="3600" dirty="0">
                <a:solidFill>
                  <a:schemeClr val="accent1">
                    <a:lumMod val="75000"/>
                  </a:schemeClr>
                </a:solidFill>
                <a:latin typeface="Amasis MT Pro Black" panose="02040A04050005020304" pitchFamily="18" charset="0"/>
              </a:rPr>
              <a:t>CAMMINERO’</a:t>
            </a:r>
          </a:p>
        </p:txBody>
      </p:sp>
    </p:spTree>
    <p:extLst>
      <p:ext uri="{BB962C8B-B14F-4D97-AF65-F5344CB8AC3E}">
        <p14:creationId xmlns:p14="http://schemas.microsoft.com/office/powerpoint/2010/main" val="328436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magine 3">
            <a:extLst>
              <a:ext uri="{FF2B5EF4-FFF2-40B4-BE49-F238E27FC236}">
                <a16:creationId xmlns:a16="http://schemas.microsoft.com/office/drawing/2014/main" id="{1631476C-B449-4D33-9549-C50DB6A6FE2A}"/>
              </a:ext>
            </a:extLst>
          </p:cNvPr>
          <p:cNvPicPr>
            <a:picLocks noChangeAspect="1"/>
          </p:cNvPicPr>
          <p:nvPr/>
        </p:nvPicPr>
        <p:blipFill rotWithShape="1">
          <a:blip r:embed="rId2">
            <a:extLst>
              <a:ext uri="{28A0092B-C50C-407E-A947-70E740481C1C}">
                <a14:useLocalDpi xmlns:a14="http://schemas.microsoft.com/office/drawing/2010/main" val="0"/>
              </a:ext>
            </a:extLst>
          </a:blip>
          <a:srcRect l="2918" r="4241" b="-2"/>
          <a:stretch/>
        </p:blipFill>
        <p:spPr>
          <a:xfrm>
            <a:off x="20" y="10"/>
            <a:ext cx="6095980" cy="6857990"/>
          </a:xfrm>
          <a:prstGeom prst="rect">
            <a:avLst/>
          </a:prstGeom>
        </p:spPr>
      </p:pic>
      <p:pic>
        <p:nvPicPr>
          <p:cNvPr id="6" name="Immagine 5" descr="Immagine che contiene testo, tessuto&#10;&#10;Descrizione generata automaticamente">
            <a:extLst>
              <a:ext uri="{FF2B5EF4-FFF2-40B4-BE49-F238E27FC236}">
                <a16:creationId xmlns:a16="http://schemas.microsoft.com/office/drawing/2014/main" id="{0CBD8C5C-3F65-4368-8C8D-EFCEC975D4F5}"/>
              </a:ext>
            </a:extLst>
          </p:cNvPr>
          <p:cNvPicPr>
            <a:picLocks noChangeAspect="1"/>
          </p:cNvPicPr>
          <p:nvPr/>
        </p:nvPicPr>
        <p:blipFill rotWithShape="1">
          <a:blip r:embed="rId3">
            <a:extLst>
              <a:ext uri="{28A0092B-C50C-407E-A947-70E740481C1C}">
                <a14:useLocalDpi xmlns:a14="http://schemas.microsoft.com/office/drawing/2010/main" val="0"/>
              </a:ext>
            </a:extLst>
          </a:blip>
          <a:srcRect l="32120" r="8545" b="-1"/>
          <a:stretch/>
        </p:blipFill>
        <p:spPr>
          <a:xfrm>
            <a:off x="6096000" y="10"/>
            <a:ext cx="6096000" cy="6857990"/>
          </a:xfrm>
          <a:prstGeom prst="rect">
            <a:avLst/>
          </a:prstGeom>
        </p:spPr>
      </p:pic>
      <p:sp>
        <p:nvSpPr>
          <p:cNvPr id="22" name="Rectangle 1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55BABEA9-4152-4E19-9043-C492F385FA3D}"/>
              </a:ext>
            </a:extLst>
          </p:cNvPr>
          <p:cNvSpPr txBox="1"/>
          <p:nvPr/>
        </p:nvSpPr>
        <p:spPr>
          <a:xfrm>
            <a:off x="4220870" y="2686138"/>
            <a:ext cx="3933315" cy="165961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080808"/>
                </a:solidFill>
                <a:latin typeface="Amasis MT Pro Black" panose="02040A04050005020304" pitchFamily="18" charset="0"/>
                <a:ea typeface="+mj-ea"/>
                <a:cs typeface="+mj-cs"/>
              </a:rPr>
              <a:t>NOI SIAMO UN’UNICA COMUNITA’</a:t>
            </a:r>
          </a:p>
        </p:txBody>
      </p:sp>
      <p:sp>
        <p:nvSpPr>
          <p:cNvPr id="23" name="Frame 1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199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7527D96-A303-4C36-A57F-A3DA9D2A3A8E}"/>
              </a:ext>
            </a:extLst>
          </p:cNvPr>
          <p:cNvPicPr>
            <a:picLocks noChangeAspect="1"/>
          </p:cNvPicPr>
          <p:nvPr/>
        </p:nvPicPr>
        <p:blipFill rotWithShape="1">
          <a:blip r:embed="rId2">
            <a:extLst>
              <a:ext uri="{28A0092B-C50C-407E-A947-70E740481C1C}">
                <a14:useLocalDpi xmlns:a14="http://schemas.microsoft.com/office/drawing/2010/main" val="0"/>
              </a:ext>
            </a:extLst>
          </a:blip>
          <a:srcRect t="28144" r="-1" b="150"/>
          <a:stretch/>
        </p:blipFill>
        <p:spPr>
          <a:xfrm>
            <a:off x="5419264" y="3265080"/>
            <a:ext cx="6129269" cy="3592925"/>
          </a:xfrm>
          <a:prstGeom prst="rect">
            <a:avLst/>
          </a:prstGeom>
        </p:spPr>
      </p:pic>
      <p:pic>
        <p:nvPicPr>
          <p:cNvPr id="4" name="Picture 2" descr="https://www.osservatoredomenicano.it/wp-content/uploads/2019/11/Rembrandt_Christ_in_the_Storm_on_the_Lake_of_Galilee_edited.jpg">
            <a:extLst>
              <a:ext uri="{FF2B5EF4-FFF2-40B4-BE49-F238E27FC236}">
                <a16:creationId xmlns:a16="http://schemas.microsoft.com/office/drawing/2014/main" id="{8112928F-3074-40D5-976B-04227B762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15" b="-2"/>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5" name="Rectangle 11">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a:extLst>
              <a:ext uri="{FF2B5EF4-FFF2-40B4-BE49-F238E27FC236}">
                <a16:creationId xmlns:a16="http://schemas.microsoft.com/office/drawing/2014/main" id="{BAF6FD35-B335-48FC-8B10-9798E97D6A74}"/>
              </a:ext>
            </a:extLst>
          </p:cNvPr>
          <p:cNvSpPr txBox="1"/>
          <p:nvPr/>
        </p:nvSpPr>
        <p:spPr>
          <a:xfrm>
            <a:off x="6887044" y="1182940"/>
            <a:ext cx="4661489" cy="1200329"/>
          </a:xfrm>
          <a:prstGeom prst="rect">
            <a:avLst/>
          </a:prstGeom>
          <a:noFill/>
        </p:spPr>
        <p:txBody>
          <a:bodyPr wrap="square" rtlCol="0">
            <a:spAutoFit/>
          </a:bodyPr>
          <a:lstStyle/>
          <a:p>
            <a:pPr algn="ctr"/>
            <a:r>
              <a:rPr lang="it-IT" sz="3600" b="1" dirty="0">
                <a:latin typeface="Amasis MT Pro Black" panose="02040A04050005020304" pitchFamily="18" charset="0"/>
              </a:rPr>
              <a:t>Gesù è più forte delle nostre paure!</a:t>
            </a:r>
          </a:p>
        </p:txBody>
      </p:sp>
      <p:sp>
        <p:nvSpPr>
          <p:cNvPr id="13" name="CasellaDiTesto 12">
            <a:extLst>
              <a:ext uri="{FF2B5EF4-FFF2-40B4-BE49-F238E27FC236}">
                <a16:creationId xmlns:a16="http://schemas.microsoft.com/office/drawing/2014/main" id="{72D6B2C3-FED1-4BA9-9E71-CD9CB03CB2A1}"/>
              </a:ext>
            </a:extLst>
          </p:cNvPr>
          <p:cNvSpPr txBox="1"/>
          <p:nvPr/>
        </p:nvSpPr>
        <p:spPr>
          <a:xfrm>
            <a:off x="643467" y="4605482"/>
            <a:ext cx="4614930" cy="1200329"/>
          </a:xfrm>
          <a:prstGeom prst="rect">
            <a:avLst/>
          </a:prstGeom>
          <a:noFill/>
        </p:spPr>
        <p:txBody>
          <a:bodyPr wrap="square" rtlCol="0">
            <a:spAutoFit/>
          </a:bodyPr>
          <a:lstStyle/>
          <a:p>
            <a:pPr algn="ctr"/>
            <a:r>
              <a:rPr lang="it-IT" sz="3600" b="1" dirty="0">
                <a:latin typeface="Amasis MT Pro Black" panose="02040A04050005020304" pitchFamily="18" charset="0"/>
              </a:rPr>
              <a:t>La sua potenza è </a:t>
            </a:r>
            <a:r>
              <a:rPr lang="it-IT" sz="3600" b="1" dirty="0">
                <a:solidFill>
                  <a:srgbClr val="FF0000"/>
                </a:solidFill>
                <a:latin typeface="Amasis MT Pro Black" panose="02040A04050005020304" pitchFamily="18" charset="0"/>
              </a:rPr>
              <a:t>L’AMORE</a:t>
            </a:r>
          </a:p>
        </p:txBody>
      </p:sp>
    </p:spTree>
    <p:extLst>
      <p:ext uri="{BB962C8B-B14F-4D97-AF65-F5344CB8AC3E}">
        <p14:creationId xmlns:p14="http://schemas.microsoft.com/office/powerpoint/2010/main" val="195477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Segnaposto contenuto 6">
            <a:extLst>
              <a:ext uri="{FF2B5EF4-FFF2-40B4-BE49-F238E27FC236}">
                <a16:creationId xmlns:a16="http://schemas.microsoft.com/office/drawing/2014/main" id="{E5F9C725-E21B-42B2-B9CC-C6BBC4FE7C63}"/>
              </a:ext>
            </a:extLst>
          </p:cNvPr>
          <p:cNvPicPr>
            <a:picLocks noChangeAspect="1"/>
          </p:cNvPicPr>
          <p:nvPr/>
        </p:nvPicPr>
        <p:blipFill rotWithShape="1">
          <a:blip r:embed="rId2">
            <a:extLst>
              <a:ext uri="{28A0092B-C50C-407E-A947-70E740481C1C}">
                <a14:useLocalDpi xmlns:a14="http://schemas.microsoft.com/office/drawing/2010/main" val="0"/>
              </a:ext>
            </a:extLst>
          </a:blip>
          <a:srcRect l="1948" r="23364" b="1"/>
          <a:stretch/>
        </p:blipFill>
        <p:spPr>
          <a:xfrm>
            <a:off x="2128904"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5" name="Segnaposto contenuto 6">
            <a:extLst>
              <a:ext uri="{FF2B5EF4-FFF2-40B4-BE49-F238E27FC236}">
                <a16:creationId xmlns:a16="http://schemas.microsoft.com/office/drawing/2014/main" id="{3285874D-FD87-493E-826B-DF86617717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97" b="89935" l="6047" r="95000">
                        <a14:foregroundMark x1="6047" y1="33464" x2="6047" y2="33464"/>
                        <a14:foregroundMark x1="49767" y1="8627" x2="49767" y2="8627"/>
                        <a14:foregroundMark x1="91512" y1="13072" x2="91512" y2="13072"/>
                        <a14:foregroundMark x1="49070" y1="89804" x2="49070" y2="89804"/>
                        <a14:foregroundMark x1="95000" y1="11634" x2="95000" y2="11634"/>
                      </a14:backgroundRemoval>
                    </a14:imgEffect>
                  </a14:imgLayer>
                </a14:imgProps>
              </a:ext>
              <a:ext uri="{28A0092B-C50C-407E-A947-70E740481C1C}">
                <a14:useLocalDpi xmlns:a14="http://schemas.microsoft.com/office/drawing/2010/main" val="0"/>
              </a:ext>
            </a:extLst>
          </a:blip>
          <a:stretch>
            <a:fillRect/>
          </a:stretch>
        </p:blipFill>
        <p:spPr>
          <a:xfrm>
            <a:off x="432036" y="1137458"/>
            <a:ext cx="1866270" cy="1660112"/>
          </a:xfrm>
          <a:prstGeom prst="rect">
            <a:avLst/>
          </a:prstGeom>
        </p:spPr>
      </p:pic>
      <p:sp>
        <p:nvSpPr>
          <p:cNvPr id="4" name="CasellaDiTesto 3">
            <a:extLst>
              <a:ext uri="{FF2B5EF4-FFF2-40B4-BE49-F238E27FC236}">
                <a16:creationId xmlns:a16="http://schemas.microsoft.com/office/drawing/2014/main" id="{906EBE37-4D2F-4177-AF65-85E3D6FBEAE0}"/>
              </a:ext>
            </a:extLst>
          </p:cNvPr>
          <p:cNvSpPr txBox="1"/>
          <p:nvPr/>
        </p:nvSpPr>
        <p:spPr>
          <a:xfrm>
            <a:off x="-35512" y="60240"/>
            <a:ext cx="3293616" cy="1200329"/>
          </a:xfrm>
          <a:prstGeom prst="rect">
            <a:avLst/>
          </a:prstGeom>
          <a:noFill/>
        </p:spPr>
        <p:txBody>
          <a:bodyPr wrap="square" rtlCol="0">
            <a:spAutoFit/>
          </a:bodyPr>
          <a:lstStyle/>
          <a:p>
            <a:pPr algn="ctr"/>
            <a:r>
              <a:rPr lang="it-IT" sz="3600" dirty="0">
                <a:latin typeface="Amasis MT Pro Black" panose="02040A04050005020304" pitchFamily="18" charset="0"/>
              </a:rPr>
              <a:t>GESU’ UN RE SPECIALE</a:t>
            </a:r>
          </a:p>
        </p:txBody>
      </p:sp>
    </p:spTree>
    <p:extLst>
      <p:ext uri="{BB962C8B-B14F-4D97-AF65-F5344CB8AC3E}">
        <p14:creationId xmlns:p14="http://schemas.microsoft.com/office/powerpoint/2010/main" val="3159844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CasellaDiTesto 1">
            <a:extLst>
              <a:ext uri="{FF2B5EF4-FFF2-40B4-BE49-F238E27FC236}">
                <a16:creationId xmlns:a16="http://schemas.microsoft.com/office/drawing/2014/main" id="{87F3656B-2141-44B9-9F81-39EE34AA9793}"/>
              </a:ext>
            </a:extLst>
          </p:cNvPr>
          <p:cNvSpPr txBox="1"/>
          <p:nvPr/>
        </p:nvSpPr>
        <p:spPr>
          <a:xfrm>
            <a:off x="7987025" y="365008"/>
            <a:ext cx="3991402" cy="93542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400" b="1" dirty="0">
                <a:latin typeface="Amasis MT Pro Black" panose="02040A04050005020304" pitchFamily="18" charset="0"/>
                <a:ea typeface="+mj-ea"/>
                <a:cs typeface="+mj-cs"/>
              </a:rPr>
              <a:t>LA </a:t>
            </a:r>
            <a:r>
              <a:rPr lang="en-US" sz="4800" b="1" dirty="0">
                <a:latin typeface="Amasis MT Pro Black" panose="02040A04050005020304" pitchFamily="18" charset="0"/>
                <a:ea typeface="+mj-ea"/>
                <a:cs typeface="+mj-cs"/>
              </a:rPr>
              <a:t>PASSIONE</a:t>
            </a:r>
            <a:endParaRPr lang="en-US" sz="4400" b="1" dirty="0">
              <a:latin typeface="Amasis MT Pro Black" panose="02040A04050005020304" pitchFamily="18" charset="0"/>
              <a:ea typeface="+mj-ea"/>
              <a:cs typeface="+mj-cs"/>
            </a:endParaRPr>
          </a:p>
        </p:txBody>
      </p:sp>
      <p:sp>
        <p:nvSpPr>
          <p:cNvPr id="30"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Shape 33">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Immagine 2" descr="Crocifissione (Giotto) - Wikipedia">
            <a:extLst>
              <a:ext uri="{FF2B5EF4-FFF2-40B4-BE49-F238E27FC236}">
                <a16:creationId xmlns:a16="http://schemas.microsoft.com/office/drawing/2014/main" id="{EB37A720-6B97-47F1-AEA2-3D02896F2DD3}"/>
              </a:ext>
            </a:extLst>
          </p:cNvPr>
          <p:cNvPicPr/>
          <p:nvPr/>
        </p:nvPicPr>
        <p:blipFill rotWithShape="1">
          <a:blip r:embed="rId2">
            <a:extLst>
              <a:ext uri="{28A0092B-C50C-407E-A947-70E740481C1C}">
                <a14:useLocalDpi xmlns:a14="http://schemas.microsoft.com/office/drawing/2010/main" val="0"/>
              </a:ext>
            </a:extLst>
          </a:blip>
          <a:srcRect t="9150" r="1" b="16230"/>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Tree>
    <p:extLst>
      <p:ext uri="{BB962C8B-B14F-4D97-AF65-F5344CB8AC3E}">
        <p14:creationId xmlns:p14="http://schemas.microsoft.com/office/powerpoint/2010/main" val="41216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strumento ad arco&#10;&#10;Descrizione generata automaticamente">
            <a:extLst>
              <a:ext uri="{FF2B5EF4-FFF2-40B4-BE49-F238E27FC236}">
                <a16:creationId xmlns:a16="http://schemas.microsoft.com/office/drawing/2014/main" id="{C5A46F8C-AFB2-499D-AA77-BC6035CCDECC}"/>
              </a:ext>
            </a:extLst>
          </p:cNvPr>
          <p:cNvPicPr>
            <a:picLocks noChangeAspect="1"/>
          </p:cNvPicPr>
          <p:nvPr/>
        </p:nvPicPr>
        <p:blipFill rotWithShape="1">
          <a:blip r:embed="rId2">
            <a:extLst>
              <a:ext uri="{28A0092B-C50C-407E-A947-70E740481C1C}">
                <a14:useLocalDpi xmlns:a14="http://schemas.microsoft.com/office/drawing/2010/main" val="0"/>
              </a:ext>
            </a:extLst>
          </a:blip>
          <a:srcRect t="8206" b="15558"/>
          <a:stretch/>
        </p:blipFill>
        <p:spPr>
          <a:xfrm>
            <a:off x="4267201" y="10"/>
            <a:ext cx="7924800" cy="3383270"/>
          </a:xfrm>
          <a:prstGeom prst="rect">
            <a:avLst/>
          </a:prstGeom>
        </p:spPr>
      </p:pic>
      <p:pic>
        <p:nvPicPr>
          <p:cNvPr id="3" name="Immagine 2">
            <a:extLst>
              <a:ext uri="{FF2B5EF4-FFF2-40B4-BE49-F238E27FC236}">
                <a16:creationId xmlns:a16="http://schemas.microsoft.com/office/drawing/2014/main" id="{B4EDB841-1823-4954-A4CE-2D3AA34CA51A}"/>
              </a:ext>
            </a:extLst>
          </p:cNvPr>
          <p:cNvPicPr>
            <a:picLocks noChangeAspect="1"/>
          </p:cNvPicPr>
          <p:nvPr/>
        </p:nvPicPr>
        <p:blipFill rotWithShape="1">
          <a:blip r:embed="rId3">
            <a:extLst>
              <a:ext uri="{28A0092B-C50C-407E-A947-70E740481C1C}">
                <a14:useLocalDpi xmlns:a14="http://schemas.microsoft.com/office/drawing/2010/main" val="0"/>
              </a:ext>
            </a:extLst>
          </a:blip>
          <a:srcRect t="2765" r="2" b="9007"/>
          <a:stretch/>
        </p:blipFill>
        <p:spPr>
          <a:xfrm>
            <a:off x="4650916" y="3474720"/>
            <a:ext cx="7555832" cy="3383280"/>
          </a:xfrm>
          <a:prstGeom prst="rect">
            <a:avLst/>
          </a:prstGeom>
        </p:spPr>
      </p:pic>
      <p:sp useBgFill="1">
        <p:nvSpPr>
          <p:cNvPr id="12" name="Freeform: Shape 1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asellaDiTesto 1">
            <a:extLst>
              <a:ext uri="{FF2B5EF4-FFF2-40B4-BE49-F238E27FC236}">
                <a16:creationId xmlns:a16="http://schemas.microsoft.com/office/drawing/2014/main" id="{39833AF8-69AD-435B-B951-163A931FB263}"/>
              </a:ext>
            </a:extLst>
          </p:cNvPr>
          <p:cNvSpPr txBox="1"/>
          <p:nvPr/>
        </p:nvSpPr>
        <p:spPr>
          <a:xfrm>
            <a:off x="106532" y="2802008"/>
            <a:ext cx="4953740" cy="1162543"/>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800" kern="1200" dirty="0">
                <a:solidFill>
                  <a:schemeClr val="tx1"/>
                </a:solidFill>
                <a:latin typeface="Amasis MT Pro Black" panose="02040A04050005020304" pitchFamily="18" charset="0"/>
                <a:ea typeface="+mj-ea"/>
                <a:cs typeface="+mj-cs"/>
              </a:rPr>
              <a:t>GESU’ RISORTO</a:t>
            </a:r>
          </a:p>
        </p:txBody>
      </p:sp>
    </p:spTree>
    <p:extLst>
      <p:ext uri="{BB962C8B-B14F-4D97-AF65-F5344CB8AC3E}">
        <p14:creationId xmlns:p14="http://schemas.microsoft.com/office/powerpoint/2010/main" val="3292432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02E5CEE-91F4-469A-8DB0-B083D4E6D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A16EB04B-920E-497D-AA8B-E115A29D7FED}"/>
              </a:ext>
            </a:extLst>
          </p:cNvPr>
          <p:cNvPicPr>
            <a:picLocks noChangeAspect="1"/>
          </p:cNvPicPr>
          <p:nvPr/>
        </p:nvPicPr>
        <p:blipFill rotWithShape="1">
          <a:blip r:embed="rId2"/>
          <a:srcRect t="16355" r="-3"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Immagine 5">
            <a:extLst>
              <a:ext uri="{FF2B5EF4-FFF2-40B4-BE49-F238E27FC236}">
                <a16:creationId xmlns:a16="http://schemas.microsoft.com/office/drawing/2014/main" id="{F983187D-9E2B-4583-B1B6-C5C800B95584}"/>
              </a:ext>
            </a:extLst>
          </p:cNvPr>
          <p:cNvPicPr>
            <a:picLocks noChangeAspect="1"/>
          </p:cNvPicPr>
          <p:nvPr/>
        </p:nvPicPr>
        <p:blipFill rotWithShape="1">
          <a:blip r:embed="rId3"/>
          <a:srcRect r="-1" b="13146"/>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Immagine 1">
            <a:extLst>
              <a:ext uri="{FF2B5EF4-FFF2-40B4-BE49-F238E27FC236}">
                <a16:creationId xmlns:a16="http://schemas.microsoft.com/office/drawing/2014/main" id="{E018603F-560E-4231-ADFF-0F572EB1D9FD}"/>
              </a:ext>
            </a:extLst>
          </p:cNvPr>
          <p:cNvPicPr/>
          <p:nvPr/>
        </p:nvPicPr>
        <p:blipFill rotWithShape="1">
          <a:blip r:embed="rId4">
            <a:extLst>
              <a:ext uri="{28A0092B-C50C-407E-A947-70E740481C1C}">
                <a14:useLocalDpi xmlns:a14="http://schemas.microsoft.com/office/drawing/2010/main" val="0"/>
              </a:ext>
            </a:extLst>
          </a:blip>
          <a:srcRect r="15462" b="3"/>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p:spPr>
      </p:pic>
      <p:sp useBgFill="1">
        <p:nvSpPr>
          <p:cNvPr id="29" name="Freeform: Shape 28">
            <a:extLst>
              <a:ext uri="{FF2B5EF4-FFF2-40B4-BE49-F238E27FC236}">
                <a16:creationId xmlns:a16="http://schemas.microsoft.com/office/drawing/2014/main" id="{E2AC6510-3E38-4777-B5FF-489AB2AFC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9" name="Freeform: Shape 30">
            <a:extLst>
              <a:ext uri="{FF2B5EF4-FFF2-40B4-BE49-F238E27FC236}">
                <a16:creationId xmlns:a16="http://schemas.microsoft.com/office/drawing/2014/main" id="{01E4E464-521F-49A9-8D9D-6F6979C45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asellaDiTesto 4">
            <a:extLst>
              <a:ext uri="{FF2B5EF4-FFF2-40B4-BE49-F238E27FC236}">
                <a16:creationId xmlns:a16="http://schemas.microsoft.com/office/drawing/2014/main" id="{47565EA8-A34E-42D6-BDD7-B2D1481A16F0}"/>
              </a:ext>
            </a:extLst>
          </p:cNvPr>
          <p:cNvSpPr txBox="1"/>
          <p:nvPr/>
        </p:nvSpPr>
        <p:spPr>
          <a:xfrm>
            <a:off x="296037" y="920662"/>
            <a:ext cx="5020056" cy="23237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dirty="0">
                <a:solidFill>
                  <a:schemeClr val="tx1"/>
                </a:solidFill>
                <a:latin typeface="Amasis MT Pro Black" panose="02040A04050005020304" pitchFamily="18" charset="0"/>
                <a:ea typeface="+mj-ea"/>
                <a:cs typeface="+mj-cs"/>
              </a:rPr>
              <a:t>UNA </a:t>
            </a:r>
          </a:p>
          <a:p>
            <a:pPr>
              <a:lnSpc>
                <a:spcPct val="90000"/>
              </a:lnSpc>
              <a:spcBef>
                <a:spcPct val="0"/>
              </a:spcBef>
              <a:spcAft>
                <a:spcPts val="600"/>
              </a:spcAft>
            </a:pPr>
            <a:r>
              <a:rPr lang="en-US" sz="4400" b="1" kern="1200" dirty="0">
                <a:solidFill>
                  <a:schemeClr val="tx1"/>
                </a:solidFill>
                <a:latin typeface="Amasis MT Pro Black" panose="02040A04050005020304" pitchFamily="18" charset="0"/>
                <a:ea typeface="+mj-ea"/>
                <a:cs typeface="+mj-cs"/>
              </a:rPr>
              <a:t>GIORNATA SUI PASSI DI GESU’</a:t>
            </a:r>
          </a:p>
        </p:txBody>
      </p:sp>
      <p:sp>
        <p:nvSpPr>
          <p:cNvPr id="40" name="Rectangle 32">
            <a:extLst>
              <a:ext uri="{FF2B5EF4-FFF2-40B4-BE49-F238E27FC236}">
                <a16:creationId xmlns:a16="http://schemas.microsoft.com/office/drawing/2014/main" id="{D1CD565B-6ECC-4F9F-9651-D9B02A7EB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0B8B1DDA-E9A1-4D52-BF8A-DDD8A0155004}"/>
              </a:ext>
            </a:extLst>
          </p:cNvPr>
          <p:cNvPicPr>
            <a:picLocks noChangeAspect="1"/>
          </p:cNvPicPr>
          <p:nvPr/>
        </p:nvPicPr>
        <p:blipFill rotWithShape="1">
          <a:blip r:embed="rId5"/>
          <a:srcRect r="-2" b="852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41" name="Rectangle 34">
            <a:extLst>
              <a:ext uri="{FF2B5EF4-FFF2-40B4-BE49-F238E27FC236}">
                <a16:creationId xmlns:a16="http://schemas.microsoft.com/office/drawing/2014/main" id="{E52DEE4C-2D60-4B27-8ABB-1D595DF08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Elemento grafico 35" descr="Passi di danza con riempimento a tinta unita">
            <a:extLst>
              <a:ext uri="{FF2B5EF4-FFF2-40B4-BE49-F238E27FC236}">
                <a16:creationId xmlns:a16="http://schemas.microsoft.com/office/drawing/2014/main" id="{F86A45B3-69A6-4A7A-9E2F-21BE22A50F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996" y="5479502"/>
            <a:ext cx="914400" cy="914400"/>
          </a:xfrm>
          <a:prstGeom prst="rect">
            <a:avLst/>
          </a:prstGeom>
        </p:spPr>
      </p:pic>
      <p:pic>
        <p:nvPicPr>
          <p:cNvPr id="38" name="Elemento grafico 37" descr="Passi di danza contorno">
            <a:extLst>
              <a:ext uri="{FF2B5EF4-FFF2-40B4-BE49-F238E27FC236}">
                <a16:creationId xmlns:a16="http://schemas.microsoft.com/office/drawing/2014/main" id="{A8D4DFE6-FC9B-42FB-8DED-87B9A03AAE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51775" y="4522254"/>
            <a:ext cx="914400" cy="914400"/>
          </a:xfrm>
          <a:prstGeom prst="rect">
            <a:avLst/>
          </a:prstGeom>
        </p:spPr>
      </p:pic>
      <p:pic>
        <p:nvPicPr>
          <p:cNvPr id="42" name="Elemento grafico 41" descr="Passi di danza con riempimento a tinta unita">
            <a:extLst>
              <a:ext uri="{FF2B5EF4-FFF2-40B4-BE49-F238E27FC236}">
                <a16:creationId xmlns:a16="http://schemas.microsoft.com/office/drawing/2014/main" id="{09AD8C2F-38C4-47BB-89E2-C2C23BA75C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47548" y="5157216"/>
            <a:ext cx="914400" cy="914400"/>
          </a:xfrm>
          <a:prstGeom prst="rect">
            <a:avLst/>
          </a:prstGeom>
        </p:spPr>
      </p:pic>
      <p:pic>
        <p:nvPicPr>
          <p:cNvPr id="43" name="Elemento grafico 42" descr="Passi di danza contorno">
            <a:extLst>
              <a:ext uri="{FF2B5EF4-FFF2-40B4-BE49-F238E27FC236}">
                <a16:creationId xmlns:a16="http://schemas.microsoft.com/office/drawing/2014/main" id="{0B5DA9AB-90CA-4DE9-BC52-B55CF23067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94574" y="5696136"/>
            <a:ext cx="914400" cy="914400"/>
          </a:xfrm>
          <a:prstGeom prst="rect">
            <a:avLst/>
          </a:prstGeom>
        </p:spPr>
      </p:pic>
    </p:spTree>
    <p:extLst>
      <p:ext uri="{BB962C8B-B14F-4D97-AF65-F5344CB8AC3E}">
        <p14:creationId xmlns:p14="http://schemas.microsoft.com/office/powerpoint/2010/main" val="1712855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EBC7D07A-9347-4CD0-BC1D-188E6A6DC77C}"/>
              </a:ext>
            </a:extLst>
          </p:cNvPr>
          <p:cNvSpPr txBox="1"/>
          <p:nvPr/>
        </p:nvSpPr>
        <p:spPr>
          <a:xfrm>
            <a:off x="301688" y="188749"/>
            <a:ext cx="2812920" cy="80645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Amasis MT Pro Black" panose="02040A04050005020304" pitchFamily="18" charset="0"/>
                <a:ea typeface="+mj-ea"/>
                <a:cs typeface="+mj-cs"/>
              </a:rPr>
              <a:t>CI STO!</a:t>
            </a:r>
          </a:p>
        </p:txBody>
      </p:sp>
      <p:sp>
        <p:nvSpPr>
          <p:cNvPr id="5" name="CasellaDiTesto 4">
            <a:extLst>
              <a:ext uri="{FF2B5EF4-FFF2-40B4-BE49-F238E27FC236}">
                <a16:creationId xmlns:a16="http://schemas.microsoft.com/office/drawing/2014/main" id="{1B4C66DB-B0A0-4B4F-B62F-AB2148FE2148}"/>
              </a:ext>
            </a:extLst>
          </p:cNvPr>
          <p:cNvSpPr txBox="1"/>
          <p:nvPr/>
        </p:nvSpPr>
        <p:spPr>
          <a:xfrm>
            <a:off x="172374" y="995199"/>
            <a:ext cx="6056841" cy="5490839"/>
          </a:xfrm>
          <a:prstGeom prst="rect">
            <a:avLst/>
          </a:prstGeom>
        </p:spPr>
        <p:txBody>
          <a:bodyPr vert="horz" lIns="91440" tIns="45720" rIns="91440" bIns="45720" rtlCol="0">
            <a:normAutofit fontScale="92500" lnSpcReduction="20000"/>
          </a:bodyPr>
          <a:lstStyle/>
          <a:p>
            <a:pPr algn="just">
              <a:lnSpc>
                <a:spcPct val="170000"/>
              </a:lnSpc>
              <a:spcAft>
                <a:spcPts val="800"/>
              </a:spcAft>
            </a:pPr>
            <a:r>
              <a:rPr lang="it-IT" sz="19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Il giovane Samuele continuava a servire il Signore sotto la guida di Eli. La parola del Signore era rara in quei giorni, le visioni non erano frequenti. In quel tempo Eli stava riposando in casa, perché i suoi occhi cominciavano a indebolirsi e non riusciva più a vedere. La lampada di Dio non era ancora spenta e Samuele era coricato nel tempio del Signore, dove si trovava l'arca di Dio. Allora il Signore chiamò:</a:t>
            </a:r>
            <a:r>
              <a:rPr lang="it-IT"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9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«Samuele!» </a:t>
            </a:r>
            <a:r>
              <a:rPr lang="it-IT" sz="19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 quegli rispose: </a:t>
            </a:r>
            <a:r>
              <a:rPr lang="it-IT" sz="19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it-IT" sz="2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Eccomi</a:t>
            </a:r>
            <a:r>
              <a:rPr lang="it-IT" sz="19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19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poi corse da Eli e gli disse: </a:t>
            </a:r>
            <a:r>
              <a:rPr lang="it-IT" sz="19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it-IT" sz="2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 hai chiamato, eccomi</a:t>
            </a:r>
            <a:r>
              <a:rPr lang="it-IT" sz="19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it-IT"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9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Egli rispose:</a:t>
            </a:r>
            <a:r>
              <a:rPr lang="it-IT" sz="1900" dirty="0">
                <a:effectLst/>
                <a:latin typeface="Times New Roman" panose="02020603050405020304" pitchFamily="18" charset="0"/>
                <a:ea typeface="Calibri" panose="020F0502020204030204" pitchFamily="34" charset="0"/>
                <a:cs typeface="Times New Roman" panose="02020603050405020304" pitchFamily="18" charset="0"/>
              </a:rPr>
              <a:t> «Non ti ho chiamato, torna a dormire!». </a:t>
            </a:r>
            <a:r>
              <a:rPr lang="it-IT" sz="19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Tornò e si mise a dormire</a:t>
            </a:r>
            <a:r>
              <a:rPr lang="it-IT"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19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Ma il Signore chiamò di nuovo:</a:t>
            </a:r>
            <a:r>
              <a:rPr lang="it-IT"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9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«Samuele!» </a:t>
            </a:r>
            <a:r>
              <a:rPr lang="it-IT" sz="19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 Samuele, alzatosi, corse da Eli dicendo: </a:t>
            </a:r>
            <a:r>
              <a:rPr lang="it-IT" sz="19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it-IT" sz="2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 hai chiamato, eccomi</a:t>
            </a:r>
            <a:r>
              <a:rPr lang="it-IT" sz="19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3" name="Immagine 2">
            <a:extLst>
              <a:ext uri="{FF2B5EF4-FFF2-40B4-BE49-F238E27FC236}">
                <a16:creationId xmlns:a16="http://schemas.microsoft.com/office/drawing/2014/main" id="{E8D20879-2843-49AF-BFB2-0821711571BF}"/>
              </a:ext>
            </a:extLst>
          </p:cNvPr>
          <p:cNvPicPr>
            <a:picLocks noChangeAspect="1"/>
          </p:cNvPicPr>
          <p:nvPr/>
        </p:nvPicPr>
        <p:blipFill rotWithShape="1">
          <a:blip r:embed="rId2"/>
          <a:srcRect l="10558" r="2227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6135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D288894E-F4AB-43F6-BF2C-DEED75431F35}"/>
              </a:ext>
            </a:extLst>
          </p:cNvPr>
          <p:cNvPicPr>
            <a:picLocks noChangeAspect="1"/>
          </p:cNvPicPr>
          <p:nvPr/>
        </p:nvPicPr>
        <p:blipFill rotWithShape="1">
          <a:blip r:embed="rId3">
            <a:alphaModFix/>
          </a:blip>
          <a:srcRect t="2603" r="1"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CasellaDiTesto 1">
            <a:extLst>
              <a:ext uri="{FF2B5EF4-FFF2-40B4-BE49-F238E27FC236}">
                <a16:creationId xmlns:a16="http://schemas.microsoft.com/office/drawing/2014/main" id="{1BA65B43-EA61-4D7D-B6A2-26ED8F1DC20F}"/>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a:lnSpc>
                <a:spcPct val="90000"/>
              </a:lnSpc>
              <a:spcAft>
                <a:spcPts val="600"/>
              </a:spcAft>
            </a:pPr>
            <a:endParaRPr lang="en-US" sz="1600" dirty="0">
              <a:solidFill>
                <a:srgbClr val="000000"/>
              </a:solidFill>
            </a:endParaRPr>
          </a:p>
        </p:txBody>
      </p:sp>
      <p:sp>
        <p:nvSpPr>
          <p:cNvPr id="12" name="CasellaDiTesto 11">
            <a:extLst>
              <a:ext uri="{FF2B5EF4-FFF2-40B4-BE49-F238E27FC236}">
                <a16:creationId xmlns:a16="http://schemas.microsoft.com/office/drawing/2014/main" id="{AA5F4931-E937-49E6-ADF7-2BF1327A8BC2}"/>
              </a:ext>
            </a:extLst>
          </p:cNvPr>
          <p:cNvSpPr txBox="1"/>
          <p:nvPr/>
        </p:nvSpPr>
        <p:spPr>
          <a:xfrm>
            <a:off x="5412399" y="738619"/>
            <a:ext cx="6607966" cy="5537894"/>
          </a:xfrm>
          <a:prstGeom prst="rect">
            <a:avLst/>
          </a:prstGeom>
        </p:spPr>
        <p:txBody>
          <a:bodyPr vert="horz" lIns="91440" tIns="45720" rIns="91440" bIns="45720" rtlCol="0">
            <a:normAutofit fontScale="92500"/>
          </a:bodyPr>
          <a:lstStyle>
            <a:defPPr>
              <a:defRPr lang="it-IT"/>
            </a:defPPr>
            <a:lvl1pPr algn="just">
              <a:lnSpc>
                <a:spcPct val="170000"/>
              </a:lnSpc>
              <a:spcAft>
                <a:spcPts val="800"/>
              </a:spcAft>
              <a:defRPr sz="19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defRPr>
            </a:lvl1pPr>
          </a:lstStyle>
          <a:p>
            <a:r>
              <a:rPr lang="it-IT"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 quegli rispose di nuovo:</a:t>
            </a:r>
            <a:r>
              <a:rPr lang="it-IT" sz="1800" dirty="0">
                <a:effectLst/>
                <a:latin typeface="Calibri" panose="020F0502020204030204" pitchFamily="34" charset="0"/>
                <a:ea typeface="Calibri" panose="020F0502020204030204" pitchFamily="34" charset="0"/>
                <a:cs typeface="Times New Roman" panose="02020603050405020304" pitchFamily="18" charset="0"/>
              </a:rPr>
              <a:t> «Non ti ho chiamato, figlio mio, torna a dormire!». </a:t>
            </a:r>
            <a:r>
              <a:rPr lang="it-IT"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 realtà Samuele fino allora non aveva ancora conosciuto il Signore, né gli era stata ancora rivelata la parola del Signore. Il Signore tornò a chiamare: </a:t>
            </a:r>
            <a:r>
              <a:rPr lang="it-IT"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«Samuele!» </a:t>
            </a:r>
            <a:r>
              <a:rPr lang="it-IT"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per la terza volta; questi si alzò ancora e corse da Eli dicendo: </a:t>
            </a:r>
            <a:r>
              <a:rPr lang="it-IT"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it-IT"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 hai chiamato, eccomi</a:t>
            </a:r>
            <a:r>
              <a:rPr lang="it-IT"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Allora Eli comprese che il Signore chiamava il giovinetto. Eli disse a Samuele: </a:t>
            </a:r>
            <a:r>
              <a:rPr lang="it-IT" sz="1800" dirty="0">
                <a:effectLst/>
                <a:latin typeface="Calibri" panose="020F0502020204030204" pitchFamily="34" charset="0"/>
                <a:ea typeface="Calibri" panose="020F0502020204030204" pitchFamily="34" charset="0"/>
                <a:cs typeface="Times New Roman" panose="02020603050405020304" pitchFamily="18" charset="0"/>
              </a:rPr>
              <a:t>«Vattene a dormire e, se ti si chiamerà ancora, dirai: Parla, Signore, perché il tuo servo ti ascolta». </a:t>
            </a:r>
            <a:r>
              <a:rPr lang="it-IT"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Samuele andò a coricarsi al suo posto. Venne il Signore, stette di nuovo accanto a lui e lo chiamò ancora come le altre volte:</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«Samuele, Samuele!». </a:t>
            </a:r>
            <a:r>
              <a:rPr lang="it-IT"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Samuele rispose subito:</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it-IT"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Parla, perché il tuo servo ti ascolta</a:t>
            </a:r>
            <a:r>
              <a:rPr lang="it-IT"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800" dirty="0">
              <a:solidFill>
                <a:srgbClr val="FF0000"/>
              </a:solidFill>
            </a:endParaRPr>
          </a:p>
        </p:txBody>
      </p:sp>
    </p:spTree>
    <p:extLst>
      <p:ext uri="{BB962C8B-B14F-4D97-AF65-F5344CB8AC3E}">
        <p14:creationId xmlns:p14="http://schemas.microsoft.com/office/powerpoint/2010/main" val="4724510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464</Words>
  <Application>Microsoft Office PowerPoint</Application>
  <PresentationFormat>Widescreen</PresentationFormat>
  <Paragraphs>22</Paragraphs>
  <Slides>12</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12</vt:i4>
      </vt:variant>
    </vt:vector>
  </HeadingPairs>
  <TitlesOfParts>
    <vt:vector size="19" baseType="lpstr">
      <vt:lpstr>Amasis MT Pro Black</vt:lpstr>
      <vt:lpstr>Arial</vt:lpstr>
      <vt:lpstr>Calibri</vt:lpstr>
      <vt:lpstr>Calibri Light</vt:lpstr>
      <vt:lpstr>Rockwell</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Davide86 Colnago</dc:creator>
  <cp:lastModifiedBy>Davide86 Colnago</cp:lastModifiedBy>
  <cp:revision>27</cp:revision>
  <dcterms:created xsi:type="dcterms:W3CDTF">2021-05-11T18:41:51Z</dcterms:created>
  <dcterms:modified xsi:type="dcterms:W3CDTF">2021-05-18T12:49:21Z</dcterms:modified>
</cp:coreProperties>
</file>